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CEE2B55F-C0EA-4C59-92B2-9DD99FAA0BE4}" type="datetimeFigureOut">
              <a:rPr lang="fr-FR"/>
              <a:pPr>
                <a:defRPr/>
              </a:pPr>
              <a:t>13/09/2024</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668D116A-58D0-4C4D-9A7A-54B589315A84}"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0F79648E-48A3-484D-A399-243BF08D150B}" type="datetimeFigureOut">
              <a:rPr lang="fr-FR"/>
              <a:pPr>
                <a:defRPr/>
              </a:pPr>
              <a:t>13/09/2024</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51CC4239-D8FF-4A22-B31C-BF04C98AF68C}"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95013381-2401-4EFB-A483-F5559AB7F8AC}" type="datetimeFigureOut">
              <a:rPr lang="fr-FR"/>
              <a:pPr>
                <a:defRPr/>
              </a:pPr>
              <a:t>13/09/2024</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1A452A44-BD25-4021-9164-211FBE5B2487}"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70013154-19E5-4E5E-9ED1-62B9E10EC726}" type="datetimeFigureOut">
              <a:rPr lang="fr-FR"/>
              <a:pPr>
                <a:defRPr/>
              </a:pPr>
              <a:t>13/09/2024</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4B8C6B7B-476A-4206-8B8A-AC010774CC30}"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extLst>
          </p:cNvPr>
          <p:cNvSpPr>
            <a:spLocks noGrp="1"/>
          </p:cNvSpPr>
          <p:nvPr>
            <p:ph type="dt" sz="half" idx="10"/>
          </p:nvPr>
        </p:nvSpPr>
        <p:spPr/>
        <p:txBody>
          <a:bodyPr/>
          <a:lstStyle>
            <a:lvl1pPr>
              <a:defRPr/>
            </a:lvl1pPr>
          </a:lstStyle>
          <a:p>
            <a:pPr>
              <a:defRPr/>
            </a:pPr>
            <a:fld id="{215A096D-BF89-4278-8C42-0753BB224D57}" type="datetimeFigureOut">
              <a:rPr lang="fr-FR"/>
              <a:pPr>
                <a:defRPr/>
              </a:pPr>
              <a:t>13/09/2024</a:t>
            </a:fld>
            <a:endParaRPr lang="fr-FR"/>
          </a:p>
        </p:txBody>
      </p:sp>
      <p:sp>
        <p:nvSpPr>
          <p:cNvPr id="5"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5D995D41-6B1F-4399-ABB9-FFCBA4CAC05A}"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a:extLst>
              <a:ext uri="{FF2B5EF4-FFF2-40B4-BE49-F238E27FC236}"/>
            </a:extLst>
          </p:cNvPr>
          <p:cNvSpPr>
            <a:spLocks noGrp="1"/>
          </p:cNvSpPr>
          <p:nvPr>
            <p:ph type="dt" sz="half" idx="10"/>
          </p:nvPr>
        </p:nvSpPr>
        <p:spPr/>
        <p:txBody>
          <a:bodyPr/>
          <a:lstStyle>
            <a:lvl1pPr>
              <a:defRPr/>
            </a:lvl1pPr>
          </a:lstStyle>
          <a:p>
            <a:pPr>
              <a:defRPr/>
            </a:pPr>
            <a:fld id="{DFF42F45-B560-407B-8770-217026B116AA}" type="datetimeFigureOut">
              <a:rPr lang="fr-FR"/>
              <a:pPr>
                <a:defRPr/>
              </a:pPr>
              <a:t>13/09/2024</a:t>
            </a:fld>
            <a:endParaRPr lang="fr-FR"/>
          </a:p>
        </p:txBody>
      </p:sp>
      <p:sp>
        <p:nvSpPr>
          <p:cNvPr id="6"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31FFD23B-2B60-4DCB-8A8B-27D994D0CC3C}"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a:extLst>
              <a:ext uri="{FF2B5EF4-FFF2-40B4-BE49-F238E27FC236}"/>
            </a:extLst>
          </p:cNvPr>
          <p:cNvSpPr>
            <a:spLocks noGrp="1"/>
          </p:cNvSpPr>
          <p:nvPr>
            <p:ph type="dt" sz="half" idx="10"/>
          </p:nvPr>
        </p:nvSpPr>
        <p:spPr/>
        <p:txBody>
          <a:bodyPr/>
          <a:lstStyle>
            <a:lvl1pPr>
              <a:defRPr/>
            </a:lvl1pPr>
          </a:lstStyle>
          <a:p>
            <a:pPr>
              <a:defRPr/>
            </a:pPr>
            <a:fld id="{E263B390-E8E8-4725-A92C-E9C324F31AB6}" type="datetimeFigureOut">
              <a:rPr lang="fr-FR"/>
              <a:pPr>
                <a:defRPr/>
              </a:pPr>
              <a:t>13/09/2024</a:t>
            </a:fld>
            <a:endParaRPr lang="fr-FR"/>
          </a:p>
        </p:txBody>
      </p:sp>
      <p:sp>
        <p:nvSpPr>
          <p:cNvPr id="8"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947F45C7-0A54-4975-B117-396D8D6E354A}"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p:txBody>
          <a:bodyPr/>
          <a:lstStyle/>
          <a:p>
            <a:r>
              <a:rPr lang="fr-FR"/>
              <a:t>Modifiez le style du titre</a:t>
            </a:r>
          </a:p>
        </p:txBody>
      </p:sp>
      <p:sp>
        <p:nvSpPr>
          <p:cNvPr id="3" name="Espace réservé de la date 3">
            <a:extLst>
              <a:ext uri="{FF2B5EF4-FFF2-40B4-BE49-F238E27FC236}"/>
            </a:extLst>
          </p:cNvPr>
          <p:cNvSpPr>
            <a:spLocks noGrp="1"/>
          </p:cNvSpPr>
          <p:nvPr>
            <p:ph type="dt" sz="half" idx="10"/>
          </p:nvPr>
        </p:nvSpPr>
        <p:spPr/>
        <p:txBody>
          <a:bodyPr/>
          <a:lstStyle>
            <a:lvl1pPr>
              <a:defRPr/>
            </a:lvl1pPr>
          </a:lstStyle>
          <a:p>
            <a:pPr>
              <a:defRPr/>
            </a:pPr>
            <a:fld id="{18E274B2-56FD-4417-B5A7-4FCBE0DD0037}" type="datetimeFigureOut">
              <a:rPr lang="fr-FR"/>
              <a:pPr>
                <a:defRPr/>
              </a:pPr>
              <a:t>13/09/2024</a:t>
            </a:fld>
            <a:endParaRPr lang="fr-FR"/>
          </a:p>
        </p:txBody>
      </p:sp>
      <p:sp>
        <p:nvSpPr>
          <p:cNvPr id="4"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8C7A0DD2-B5AC-4363-9757-668E3896D0F2}"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a:extLst>
              <a:ext uri="{FF2B5EF4-FFF2-40B4-BE49-F238E27FC236}"/>
            </a:extLst>
          </p:cNvPr>
          <p:cNvSpPr>
            <a:spLocks noGrp="1"/>
          </p:cNvSpPr>
          <p:nvPr>
            <p:ph type="dt" sz="half" idx="10"/>
          </p:nvPr>
        </p:nvSpPr>
        <p:spPr/>
        <p:txBody>
          <a:bodyPr/>
          <a:lstStyle>
            <a:lvl1pPr>
              <a:defRPr/>
            </a:lvl1pPr>
          </a:lstStyle>
          <a:p>
            <a:pPr>
              <a:defRPr/>
            </a:pPr>
            <a:fld id="{E71EE8B9-CEF4-4585-AC7D-8A7BE29A6CCB}" type="datetimeFigureOut">
              <a:rPr lang="fr-FR"/>
              <a:pPr>
                <a:defRPr/>
              </a:pPr>
              <a:t>13/09/2024</a:t>
            </a:fld>
            <a:endParaRPr lang="fr-FR"/>
          </a:p>
        </p:txBody>
      </p:sp>
      <p:sp>
        <p:nvSpPr>
          <p:cNvPr id="3"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5FA03B1D-21CC-418B-A500-66004296A86C}"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3">
            <a:extLst>
              <a:ext uri="{FF2B5EF4-FFF2-40B4-BE49-F238E27FC236}"/>
            </a:extLst>
          </p:cNvPr>
          <p:cNvSpPr>
            <a:spLocks noGrp="1"/>
          </p:cNvSpPr>
          <p:nvPr>
            <p:ph type="dt" sz="half" idx="10"/>
          </p:nvPr>
        </p:nvSpPr>
        <p:spPr/>
        <p:txBody>
          <a:bodyPr/>
          <a:lstStyle>
            <a:lvl1pPr>
              <a:defRPr/>
            </a:lvl1pPr>
          </a:lstStyle>
          <a:p>
            <a:pPr>
              <a:defRPr/>
            </a:pPr>
            <a:fld id="{3C25CC7A-6590-45F0-ACF8-BE945E42FD9F}" type="datetimeFigureOut">
              <a:rPr lang="fr-FR"/>
              <a:pPr>
                <a:defRPr/>
              </a:pPr>
              <a:t>13/09/2024</a:t>
            </a:fld>
            <a:endParaRPr lang="fr-FR"/>
          </a:p>
        </p:txBody>
      </p:sp>
      <p:sp>
        <p:nvSpPr>
          <p:cNvPr id="6"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D2B74E96-94CC-4CC7-A9AC-89AED49681E3}"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extLst>
          </p:cNvPr>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a:extLst>
              <a:ext uri="{FF2B5EF4-FFF2-40B4-BE49-F238E27FC236}"/>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3">
            <a:extLst>
              <a:ext uri="{FF2B5EF4-FFF2-40B4-BE49-F238E27FC236}"/>
            </a:extLst>
          </p:cNvPr>
          <p:cNvSpPr>
            <a:spLocks noGrp="1"/>
          </p:cNvSpPr>
          <p:nvPr>
            <p:ph type="dt" sz="half" idx="10"/>
          </p:nvPr>
        </p:nvSpPr>
        <p:spPr/>
        <p:txBody>
          <a:bodyPr/>
          <a:lstStyle>
            <a:lvl1pPr>
              <a:defRPr/>
            </a:lvl1pPr>
          </a:lstStyle>
          <a:p>
            <a:pPr>
              <a:defRPr/>
            </a:pPr>
            <a:fld id="{816969A7-514B-442A-A31D-9AF434D5050E}" type="datetimeFigureOut">
              <a:rPr lang="fr-FR"/>
              <a:pPr>
                <a:defRPr/>
              </a:pPr>
              <a:t>13/09/2024</a:t>
            </a:fld>
            <a:endParaRPr lang="fr-FR"/>
          </a:p>
        </p:txBody>
      </p:sp>
      <p:sp>
        <p:nvSpPr>
          <p:cNvPr id="6" name="Espace réservé du pied de page 4">
            <a:extLst>
              <a:ext uri="{FF2B5EF4-FFF2-40B4-BE49-F238E27FC236}"/>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extLst>
          </p:cNvPr>
          <p:cNvSpPr>
            <a:spLocks noGrp="1"/>
          </p:cNvSpPr>
          <p:nvPr>
            <p:ph type="sldNum" sz="quarter" idx="12"/>
          </p:nvPr>
        </p:nvSpPr>
        <p:spPr/>
        <p:txBody>
          <a:bodyPr/>
          <a:lstStyle>
            <a:lvl1pPr>
              <a:defRPr/>
            </a:lvl1pPr>
          </a:lstStyle>
          <a:p>
            <a:pPr>
              <a:defRPr/>
            </a:pPr>
            <a:fld id="{9E7168E1-F544-40FE-8594-999ED53D8CDC}"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Modifiez le style du titre</a:t>
            </a:r>
          </a:p>
        </p:txBody>
      </p:sp>
      <p:sp>
        <p:nvSpPr>
          <p:cNvPr id="1027" name="Espace réservé du texte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a:extLst>
              <a:ext uri="{FF2B5EF4-FFF2-40B4-BE49-F238E27FC236}"/>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7BCFCC3D-4E65-4FCB-8EE6-E60CB2A500C7}" type="datetimeFigureOut">
              <a:rPr lang="fr-FR"/>
              <a:pPr>
                <a:defRPr/>
              </a:pPr>
              <a:t>13/09/2024</a:t>
            </a:fld>
            <a:endParaRPr lang="fr-FR"/>
          </a:p>
        </p:txBody>
      </p:sp>
      <p:sp>
        <p:nvSpPr>
          <p:cNvPr id="5" name="Espace réservé du pied de page 4">
            <a:extLst>
              <a:ext uri="{FF2B5EF4-FFF2-40B4-BE49-F238E27FC236}"/>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a:extLst>
              <a:ext uri="{FF2B5EF4-FFF2-40B4-BE49-F238E27FC236}"/>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6877A09-7D5D-4C63-B44E-C4D3DE87DE72}"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Image 1"/>
          <p:cNvPicPr>
            <a:picLocks noChangeAspect="1"/>
          </p:cNvPicPr>
          <p:nvPr/>
        </p:nvPicPr>
        <p:blipFill>
          <a:blip r:embed="rId2"/>
          <a:srcRect/>
          <a:stretch>
            <a:fillRect/>
          </a:stretch>
        </p:blipFill>
        <p:spPr bwMode="auto">
          <a:xfrm>
            <a:off x="2078038" y="328613"/>
            <a:ext cx="2714625" cy="6200775"/>
          </a:xfrm>
          <a:prstGeom prst="rect">
            <a:avLst/>
          </a:prstGeom>
          <a:noFill/>
          <a:ln w="9525">
            <a:noFill/>
            <a:miter lim="800000"/>
            <a:headEnd/>
            <a:tailEnd/>
          </a:ln>
        </p:spPr>
      </p:pic>
      <p:sp>
        <p:nvSpPr>
          <p:cNvPr id="13314" name="Rectangle 2"/>
          <p:cNvSpPr>
            <a:spLocks noChangeArrowheads="1"/>
          </p:cNvSpPr>
          <p:nvPr/>
        </p:nvSpPr>
        <p:spPr bwMode="auto">
          <a:xfrm>
            <a:off x="4989513" y="1670050"/>
            <a:ext cx="6096000" cy="1600200"/>
          </a:xfrm>
          <a:prstGeom prst="rect">
            <a:avLst/>
          </a:prstGeom>
          <a:noFill/>
          <a:ln w="9525">
            <a:noFill/>
            <a:miter lim="800000"/>
            <a:headEnd/>
            <a:tailEnd/>
          </a:ln>
        </p:spPr>
        <p:txBody>
          <a:bodyPr>
            <a:spAutoFit/>
          </a:bodyPr>
          <a:lstStyle/>
          <a:p>
            <a:r>
              <a:rPr lang="fr-FR" sz="1400" b="1">
                <a:solidFill>
                  <a:srgbClr val="1E2324"/>
                </a:solidFill>
                <a:latin typeface="Graphik"/>
              </a:rPr>
              <a:t>Description :</a:t>
            </a:r>
            <a:r>
              <a:rPr lang="fr-FR" sz="1400">
                <a:latin typeface="Calibri" pitchFamily="34" charset="0"/>
              </a:rPr>
              <a:t/>
            </a:r>
            <a:br>
              <a:rPr lang="fr-FR" sz="1400">
                <a:latin typeface="Calibri" pitchFamily="34" charset="0"/>
              </a:rPr>
            </a:br>
            <a:r>
              <a:rPr lang="fr-FR" sz="1400">
                <a:solidFill>
                  <a:srgbClr val="1E2324"/>
                </a:solidFill>
                <a:latin typeface="Graphik"/>
              </a:rPr>
              <a:t>Maison Perrier est une nouvelle façon d’exprimer le style inimitable de Perrier. Imaginée par les créateurs de Perrier, Maison Perrier propose une nouvelle gamme de boissons pour vous emmener vers de nouveaux horizons. Une nouvelle expérience, plus irrésistible que jamais ! L’intensité des bulles, un parfum acidulé de citron et rien d’autre ! Nouveau : boisson à base d'eau gazéifiée.</a:t>
            </a:r>
            <a:endParaRPr lang="fr-FR" sz="1400">
              <a:latin typeface="Calibri" pitchFamily="34" charset="0"/>
            </a:endParaRPr>
          </a:p>
        </p:txBody>
      </p:sp>
      <p:sp>
        <p:nvSpPr>
          <p:cNvPr id="13315" name="Rectangle 4"/>
          <p:cNvSpPr>
            <a:spLocks noChangeArrowheads="1"/>
          </p:cNvSpPr>
          <p:nvPr/>
        </p:nvSpPr>
        <p:spPr bwMode="auto">
          <a:xfrm>
            <a:off x="4792663" y="596900"/>
            <a:ext cx="6691312" cy="1200150"/>
          </a:xfrm>
          <a:prstGeom prst="rect">
            <a:avLst/>
          </a:prstGeom>
          <a:noFill/>
          <a:ln w="9525">
            <a:noFill/>
            <a:miter lim="800000"/>
            <a:headEnd/>
            <a:tailEnd/>
          </a:ln>
        </p:spPr>
        <p:txBody>
          <a:bodyPr>
            <a:spAutoFit/>
          </a:bodyPr>
          <a:lstStyle/>
          <a:p>
            <a:r>
              <a:rPr lang="fr-FR">
                <a:latin typeface="Calibri" pitchFamily="34" charset="0"/>
              </a:rPr>
              <a:t>MAISON PERRIER Forever Boisson gazeuse aromatisée au citron et ORANGE </a:t>
            </a:r>
          </a:p>
          <a:p>
            <a:r>
              <a:rPr lang="fr-FR">
                <a:latin typeface="Calibri" pitchFamily="34" charset="0"/>
              </a:rPr>
              <a:t>Poids ou quantité :1 L Prix au kg ou au litre :prix publique 1,09€/L</a:t>
            </a:r>
          </a:p>
          <a:p>
            <a:endParaRPr lang="fr-FR">
              <a:latin typeface="Calibri" pitchFamily="34" charset="0"/>
            </a:endParaRPr>
          </a:p>
        </p:txBody>
      </p:sp>
      <p:pic>
        <p:nvPicPr>
          <p:cNvPr id="13316" name="Image 5"/>
          <p:cNvPicPr>
            <a:picLocks noChangeAspect="1"/>
          </p:cNvPicPr>
          <p:nvPr/>
        </p:nvPicPr>
        <p:blipFill>
          <a:blip r:embed="rId3"/>
          <a:srcRect/>
          <a:stretch>
            <a:fillRect/>
          </a:stretch>
        </p:blipFill>
        <p:spPr bwMode="auto">
          <a:xfrm>
            <a:off x="5527675" y="3965575"/>
            <a:ext cx="2133600" cy="2162175"/>
          </a:xfrm>
          <a:prstGeom prst="rect">
            <a:avLst/>
          </a:prstGeom>
          <a:noFill/>
          <a:ln w="9525">
            <a:noFill/>
            <a:miter lim="800000"/>
            <a:headEnd/>
            <a:tailEnd/>
          </a:ln>
        </p:spPr>
      </p:pic>
      <p:pic>
        <p:nvPicPr>
          <p:cNvPr id="13317" name="Image 6"/>
          <p:cNvPicPr>
            <a:picLocks noChangeAspect="1"/>
          </p:cNvPicPr>
          <p:nvPr/>
        </p:nvPicPr>
        <p:blipFill>
          <a:blip r:embed="rId4"/>
          <a:srcRect/>
          <a:stretch>
            <a:fillRect/>
          </a:stretch>
        </p:blipFill>
        <p:spPr bwMode="auto">
          <a:xfrm>
            <a:off x="198438" y="2459038"/>
            <a:ext cx="2078037" cy="361791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age 1"/>
          <p:cNvPicPr>
            <a:picLocks noChangeAspect="1"/>
          </p:cNvPicPr>
          <p:nvPr/>
        </p:nvPicPr>
        <p:blipFill>
          <a:blip r:embed="rId2"/>
          <a:srcRect/>
          <a:stretch>
            <a:fillRect/>
          </a:stretch>
        </p:blipFill>
        <p:spPr bwMode="auto">
          <a:xfrm>
            <a:off x="350838" y="2579688"/>
            <a:ext cx="5745162" cy="3717925"/>
          </a:xfrm>
          <a:prstGeom prst="rect">
            <a:avLst/>
          </a:prstGeom>
          <a:noFill/>
          <a:ln w="9525">
            <a:noFill/>
            <a:miter lim="800000"/>
            <a:headEnd/>
            <a:tailEnd/>
          </a:ln>
        </p:spPr>
      </p:pic>
      <p:sp>
        <p:nvSpPr>
          <p:cNvPr id="14338" name="Rectangle 2"/>
          <p:cNvSpPr>
            <a:spLocks noChangeArrowheads="1"/>
          </p:cNvSpPr>
          <p:nvPr/>
        </p:nvSpPr>
        <p:spPr bwMode="auto">
          <a:xfrm>
            <a:off x="6096000" y="3429000"/>
            <a:ext cx="6096000" cy="1477963"/>
          </a:xfrm>
          <a:prstGeom prst="rect">
            <a:avLst/>
          </a:prstGeom>
          <a:noFill/>
          <a:ln w="9525">
            <a:noFill/>
            <a:miter lim="800000"/>
            <a:headEnd/>
            <a:tailEnd/>
          </a:ln>
        </p:spPr>
        <p:txBody>
          <a:bodyPr>
            <a:spAutoFit/>
          </a:bodyPr>
          <a:lstStyle/>
          <a:p>
            <a:r>
              <a:rPr lang="fr-FR">
                <a:latin typeface="Calibri" pitchFamily="34" charset="0"/>
              </a:rPr>
              <a:t>Boisson Gazeuse Aromatisée Citron Vert et orange MAISON PERRIER FOREVER</a:t>
            </a:r>
          </a:p>
          <a:p>
            <a:r>
              <a:rPr lang="fr-FR">
                <a:latin typeface="Calibri" pitchFamily="34" charset="0"/>
              </a:rPr>
              <a:t>le pack de 6 bouteilles de 50cL</a:t>
            </a:r>
          </a:p>
          <a:p>
            <a:endParaRPr lang="fr-FR">
              <a:latin typeface="Calibri" pitchFamily="34" charset="0"/>
            </a:endParaRPr>
          </a:p>
          <a:p>
            <a:r>
              <a:rPr lang="fr-FR">
                <a:latin typeface="Calibri" pitchFamily="34" charset="0"/>
              </a:rPr>
              <a:t>1.51 € / L</a:t>
            </a:r>
          </a:p>
        </p:txBody>
      </p:sp>
      <p:pic>
        <p:nvPicPr>
          <p:cNvPr id="14339" name="Image 3"/>
          <p:cNvPicPr>
            <a:picLocks noChangeAspect="1"/>
          </p:cNvPicPr>
          <p:nvPr/>
        </p:nvPicPr>
        <p:blipFill>
          <a:blip r:embed="rId3"/>
          <a:srcRect/>
          <a:stretch>
            <a:fillRect/>
          </a:stretch>
        </p:blipFill>
        <p:spPr bwMode="auto">
          <a:xfrm>
            <a:off x="4581525" y="417513"/>
            <a:ext cx="2133600" cy="21621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600</TotalTime>
  <Words>51</Words>
  <Application>Microsoft Office PowerPoint</Application>
  <PresentationFormat>Widescreen</PresentationFormat>
  <Paragraphs>7</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Graphik</vt:lpstr>
      <vt:lpstr>Thème Office</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GLOBAL STOCKS</dc:creator>
  <cp:lastModifiedBy>Microsoft account</cp:lastModifiedBy>
  <cp:revision>29</cp:revision>
  <dcterms:created xsi:type="dcterms:W3CDTF">2024-09-08T09:24:12Z</dcterms:created>
  <dcterms:modified xsi:type="dcterms:W3CDTF">2024-09-13T09:17:45Z</dcterms:modified>
</cp:coreProperties>
</file>